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005B2-DD1C-4CDD-8657-3E56545CE377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F1D62A-F092-46E7-98BB-AC09474252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543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1D62A-F092-46E7-98BB-AC0947425275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1D62A-F092-46E7-98BB-AC0947425275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1D62A-F092-46E7-98BB-AC0947425275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F1D62A-F092-46E7-98BB-AC0947425275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none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4038600" cy="3992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79638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9638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199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38200"/>
            <a:ext cx="5111750" cy="54419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00250"/>
            <a:ext cx="3008313" cy="4279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61999"/>
            <a:ext cx="5486400" cy="39655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C4C-D203-44ED-9149-B752E1E97228}" type="datetimeFigureOut">
              <a:rPr lang="en-US" smtClean="0"/>
              <a:t>9/23/2016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1DE2D4-EE7B-41BE-A61C-302281E89CC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599"/>
            <a:ext cx="8229600" cy="4038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C084EC4C-D203-44ED-9149-B752E1E97228}" type="datetimeFigureOut">
              <a:rPr lang="en-US" smtClean="0"/>
              <a:pPr/>
              <a:t>9/23/2016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629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E1DE2D4-EE7B-41BE-A61C-302281E89CC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1" r:id="rId4"/>
    <p:sldLayoutId id="2147483652" r:id="rId5"/>
    <p:sldLayoutId id="2147483653" r:id="rId6"/>
    <p:sldLayoutId id="2147483656" r:id="rId7"/>
    <p:sldLayoutId id="2147483657" r:id="rId8"/>
    <p:sldLayoutId id="214748365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200" b="1" i="0" kern="1200" spc="-40" normalizeH="0" baseline="0">
          <a:solidFill>
            <a:srgbClr val="215D8C"/>
          </a:solidFill>
          <a:latin typeface="Calibr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cid:image003.jpg@01D214AA.EE99850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03.jpg@01D214AA.EE9985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valu-Con_event graphic_Bv2-final_1.png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9667" r="2811" b="8628"/>
          <a:stretch/>
        </p:blipFill>
        <p:spPr bwMode="auto">
          <a:xfrm>
            <a:off x="342898" y="609600"/>
            <a:ext cx="8387863" cy="230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7397" y="3171754"/>
            <a:ext cx="7371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/>
              <a:t>U.S. Office of Personnel Management</a:t>
            </a:r>
          </a:p>
          <a:p>
            <a:pPr algn="ctr"/>
            <a:r>
              <a:rPr lang="en-US" sz="3600" b="1" dirty="0" smtClean="0"/>
              <a:t>Monday, September 26, 2016</a:t>
            </a:r>
            <a:endParaRPr lang="en-US" sz="36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3886200" cy="552449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chemeClr val="tx1"/>
                </a:solidFill>
                <a:latin typeface="+mj-lt"/>
              </a:rPr>
              <a:t>Training Program</a:t>
            </a:r>
            <a:endParaRPr lang="en-US" sz="4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371600"/>
            <a:ext cx="3962400" cy="48768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5 CFR 410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Organized set </a:t>
            </a:r>
            <a:r>
              <a:rPr lang="en-US" sz="2400" dirty="0"/>
              <a:t>of </a:t>
            </a:r>
            <a:r>
              <a:rPr lang="en-US" sz="2400" b="1" i="1" dirty="0"/>
              <a:t>development activities </a:t>
            </a:r>
            <a:r>
              <a:rPr lang="en-US" sz="2400" dirty="0"/>
              <a:t>resulting from a comprehensive needs assessment and directed toward the </a:t>
            </a:r>
            <a:r>
              <a:rPr lang="en-US" sz="2400" b="1" dirty="0"/>
              <a:t>measurable improvement</a:t>
            </a:r>
            <a:r>
              <a:rPr lang="en-US" sz="2400" dirty="0"/>
              <a:t> of </a:t>
            </a:r>
            <a:r>
              <a:rPr lang="en-US" sz="2400" u="sng" dirty="0"/>
              <a:t>individual results </a:t>
            </a:r>
            <a:r>
              <a:rPr lang="en-US" sz="2400" dirty="0"/>
              <a:t>while also </a:t>
            </a:r>
            <a:r>
              <a:rPr lang="en-US" sz="2400" b="1" i="1" dirty="0"/>
              <a:t>contributing</a:t>
            </a:r>
            <a:r>
              <a:rPr lang="en-US" sz="2400" dirty="0"/>
              <a:t> to </a:t>
            </a:r>
            <a:r>
              <a:rPr lang="en-US" sz="2400" b="1" dirty="0"/>
              <a:t>achievement</a:t>
            </a:r>
            <a:r>
              <a:rPr lang="en-US" sz="2400" dirty="0"/>
              <a:t> of the </a:t>
            </a:r>
            <a:r>
              <a:rPr lang="en-US" sz="2400" b="1" dirty="0"/>
              <a:t>agency’s mission</a:t>
            </a:r>
            <a:r>
              <a:rPr lang="en-US" sz="2400" dirty="0"/>
              <a:t> and </a:t>
            </a:r>
            <a:r>
              <a:rPr lang="en-US" sz="2400" b="1" i="1" u="sng" dirty="0"/>
              <a:t>performance</a:t>
            </a:r>
            <a:r>
              <a:rPr lang="en-US" sz="2400" dirty="0"/>
              <a:t> goals.</a:t>
            </a:r>
          </a:p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 rotWithShape="1">
          <a:blip r:embed="rId3"/>
          <a:srcRect l="59011" t="16279" r="20944" b="7907"/>
          <a:stretch/>
        </p:blipFill>
        <p:spPr bwMode="auto">
          <a:xfrm>
            <a:off x="4419600" y="838200"/>
            <a:ext cx="4343400" cy="5441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8"/>
          <p:cNvPicPr>
            <a:picLocks/>
          </p:cNvPicPr>
          <p:nvPr/>
        </p:nvPicPr>
        <p:blipFill rotWithShape="1">
          <a:blip r:embed="rId3"/>
          <a:srcRect l="49550" t="15349" r="4749" b="14419"/>
          <a:stretch/>
        </p:blipFill>
        <p:spPr bwMode="auto">
          <a:xfrm>
            <a:off x="228600" y="1219200"/>
            <a:ext cx="8763000" cy="556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Program Evaluation?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Evalu-Con_event graphic_Bv2-final_1.png"/>
          <p:cNvPicPr>
            <a:picLocks noChangeAspect="1" noChangeArrowheads="1"/>
          </p:cNvPicPr>
          <p:nvPr/>
        </p:nvPicPr>
        <p:blipFill rotWithShape="1"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" t="9667" r="2811" b="8628"/>
          <a:stretch/>
        </p:blipFill>
        <p:spPr bwMode="auto">
          <a:xfrm>
            <a:off x="342898" y="609600"/>
            <a:ext cx="8387863" cy="2303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200400"/>
          </a:xfrm>
        </p:spPr>
        <p:txBody>
          <a:bodyPr/>
          <a:lstStyle/>
          <a:p>
            <a:r>
              <a:rPr lang="en-US" dirty="0" smtClean="0"/>
              <a:t>Increase capacity</a:t>
            </a:r>
          </a:p>
          <a:p>
            <a:r>
              <a:rPr lang="en-US" dirty="0" smtClean="0"/>
              <a:t>Collaborate and participate</a:t>
            </a:r>
          </a:p>
          <a:p>
            <a:r>
              <a:rPr lang="en-US" dirty="0" smtClean="0"/>
              <a:t>Influence and appreciate</a:t>
            </a:r>
          </a:p>
          <a:p>
            <a:r>
              <a:rPr lang="en-US" smtClean="0"/>
              <a:t>Evolve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791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68</Words>
  <Application>Microsoft Office PowerPoint</Application>
  <PresentationFormat>On-screen Show (4:3)</PresentationFormat>
  <Paragraphs>14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Training Program</vt:lpstr>
      <vt:lpstr>What is Program Evaluation?</vt:lpstr>
      <vt:lpstr>PowerPoint Presentation</vt:lpstr>
    </vt:vector>
  </TitlesOfParts>
  <Company>Office of Personnel Mangement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of Personnel Management</dc:creator>
  <cp:lastModifiedBy>Hendershot, Thomas J.</cp:lastModifiedBy>
  <cp:revision>18</cp:revision>
  <dcterms:created xsi:type="dcterms:W3CDTF">2016-06-28T22:02:05Z</dcterms:created>
  <dcterms:modified xsi:type="dcterms:W3CDTF">2016-09-23T17:13:09Z</dcterms:modified>
</cp:coreProperties>
</file>